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71" r:id="rId3"/>
    <p:sldId id="273" r:id="rId4"/>
    <p:sldId id="274" r:id="rId5"/>
    <p:sldId id="275" r:id="rId6"/>
    <p:sldId id="283" r:id="rId7"/>
    <p:sldId id="277" r:id="rId8"/>
    <p:sldId id="278" r:id="rId9"/>
    <p:sldId id="281" r:id="rId10"/>
    <p:sldId id="282" r:id="rId11"/>
    <p:sldId id="257" r:id="rId12"/>
    <p:sldId id="258" r:id="rId13"/>
    <p:sldId id="259" r:id="rId14"/>
    <p:sldId id="260" r:id="rId15"/>
    <p:sldId id="261" r:id="rId16"/>
    <p:sldId id="272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6" r:id="rId26"/>
    <p:sldId id="280" r:id="rId27"/>
    <p:sldId id="279" r:id="rId2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675B2-8701-4910-BBBF-0CC213D676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7444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8AD2F-5084-42E6-95E8-E22B9F0C4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838231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42D11-03F7-4EDE-B603-4A74648A6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488971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60511-A3CD-4A15-9606-22EE89AEE3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51329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796258-3675-4F44-AD64-FB9072FC6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81715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763C5-6C9B-4EF8-9C80-F5AF2BA4F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221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0C7B-B6E0-460D-9B90-658A9BB9E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67591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168A4-F62D-4798-966D-EF34798AD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208204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2F86C6-2702-46D8-A3CB-91B1C6F3E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374592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744F-511C-4878-ADD7-4E5ECC448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091778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ая соединительная линия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9B40A3F-9DF4-4B97-910B-9AA21EE6B2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585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37A368C-48D8-44EE-BDAB-DF91F5EB8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01919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4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FA80CC-AEFA-46C3-A8CE-79E4B06EB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1" r:id="rId4"/>
    <p:sldLayoutId id="2147483782" r:id="rId5"/>
    <p:sldLayoutId id="2147483789" r:id="rId6"/>
    <p:sldLayoutId id="2147483783" r:id="rId7"/>
    <p:sldLayoutId id="2147483790" r:id="rId8"/>
    <p:sldLayoutId id="2147483791" r:id="rId9"/>
    <p:sldLayoutId id="2147483784" r:id="rId10"/>
    <p:sldLayoutId id="2147483785" r:id="rId11"/>
    <p:sldLayoutId id="2147483792" r:id="rId12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471A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2C1D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DCB3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2144713" y="3213100"/>
            <a:ext cx="6172200" cy="18954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/>
              <a:t>Презентация команды «байт»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ru-RU" sz="6000" dirty="0" smtClean="0"/>
              <a:t>Капитан: </a:t>
            </a:r>
            <a:r>
              <a:rPr lang="en-US" sz="6000" dirty="0" smtClean="0"/>
              <a:t>ELZA_G</a:t>
            </a:r>
            <a:endParaRPr lang="ru-RU" sz="6000" dirty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971550" y="280988"/>
            <a:ext cx="7345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4471A6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B2C1DB"/>
              </a:buClr>
              <a:buSzPct val="60000"/>
              <a:buFont typeface="Wingdings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1340768"/>
            <a:ext cx="6498166" cy="4873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Перед собой мы поставили следующие цели </a:t>
            </a:r>
            <a:r>
              <a:rPr lang="ru-RU" dirty="0"/>
              <a:t>и </a:t>
            </a:r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 sz="2200" smtClean="0"/>
              <a:t>Помочь освоению компьютерных технологий пользователя персонального компьютера;</a:t>
            </a:r>
          </a:p>
          <a:p>
            <a:pPr eaLnBrk="1" hangingPunct="1"/>
            <a:r>
              <a:rPr lang="ru-RU" altLang="ru-RU" sz="2200" smtClean="0"/>
              <a:t>Ознакомить с основными характеристиками компьютера и периферийных устройств;</a:t>
            </a:r>
          </a:p>
          <a:p>
            <a:pPr eaLnBrk="1" hangingPunct="1"/>
            <a:r>
              <a:rPr lang="ru-RU" altLang="ru-RU" sz="2200" smtClean="0"/>
              <a:t>Помочь освоению основных технологий обработки информации с помощью офисного программного обеспечения ;</a:t>
            </a:r>
          </a:p>
          <a:p>
            <a:pPr eaLnBrk="1" hangingPunct="1"/>
            <a:r>
              <a:rPr lang="ru-RU" altLang="ru-RU" sz="2200" smtClean="0"/>
              <a:t>Ознакомитьс Интернет- технологиями: поиск информации в сети, организация обмена информацией через электронную почту и другие сервисы Интернет.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/>
              <a:t>В результате прохождения курса Вы будете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i="1" smtClean="0"/>
              <a:t>знать</a:t>
            </a: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основные характеристики персонального компьютера;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основные программы, необходимые домашнему пользователю;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назначение и возможности периферийных устройств персонального компьютера: принтер, сканер, </a:t>
            </a:r>
            <a:r>
              <a:rPr lang="en-US" altLang="ru-RU" smtClean="0"/>
              <a:t>DVD</a:t>
            </a:r>
            <a:r>
              <a:rPr lang="ru-RU" altLang="ru-RU" smtClean="0"/>
              <a:t> и </a:t>
            </a:r>
            <a:r>
              <a:rPr lang="en-US" altLang="ru-RU" smtClean="0"/>
              <a:t>flash</a:t>
            </a:r>
            <a:r>
              <a:rPr lang="ru-RU" altLang="ru-RU" smtClean="0"/>
              <a:t>-накопители;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возможности общения в сети Интернет;</a:t>
            </a: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/>
              <a:t>В результате прохождения курса </a:t>
            </a:r>
            <a:r>
              <a:rPr lang="ru-RU" sz="3200" dirty="0" smtClean="0"/>
              <a:t>пожилые люди будут уметь:</a:t>
            </a:r>
            <a:endParaRPr lang="ru-RU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786688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mtClean="0"/>
              <a:t>– уверенно общаться с персональным компьютером;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mtClean="0"/>
              <a:t>– самостоятельно создавать и редактировать текстовые документы и сохранять их в памяти компьютера;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mtClean="0"/>
              <a:t>– находить и проигрывать аудио- и видео-файлы;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mtClean="0"/>
              <a:t>– просматривать изображения на компьютере с помощью графических редакторов и программ просмотра графических файлов;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mtClean="0"/>
              <a:t>– работать с электронной почтой;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i="1" smtClean="0"/>
              <a:t>владеть</a:t>
            </a: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приемами обработки текста;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навыками поиска информации в Интернет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/>
              <a:t>В результате прохождения курса Вы будете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16013" y="1412875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b="1" i="1" smtClean="0"/>
              <a:t>владеть</a:t>
            </a:r>
            <a:endParaRPr lang="ru-RU" alt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приемами обработки текста;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– навыками поиска информации в Интернет </a:t>
            </a: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03" name="AutoShape 55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/>
                </a:solidFill>
              </a:rPr>
              <a:t>Тематический план курса</a:t>
            </a:r>
          </a:p>
        </p:txBody>
      </p:sp>
      <p:graphicFrame>
        <p:nvGraphicFramePr>
          <p:cNvPr id="53311" name="Group 63"/>
          <p:cNvGraphicFramePr>
            <a:graphicFrameLocks noGrp="1"/>
          </p:cNvGraphicFramePr>
          <p:nvPr>
            <p:ph type="tbl" idx="1"/>
          </p:nvPr>
        </p:nvGraphicFramePr>
        <p:xfrm>
          <a:off x="611188" y="1412875"/>
          <a:ext cx="7693025" cy="3962400"/>
        </p:xfrm>
        <a:graphic>
          <a:graphicData uri="http://schemas.openxmlformats.org/drawingml/2006/table">
            <a:tbl>
              <a:tblPr/>
              <a:tblGrid>
                <a:gridCol w="925513"/>
                <a:gridCol w="5256212"/>
                <a:gridCol w="15113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Часы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Общие сведения о ПК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Операционная система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Текстовый редактор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Электронные таблицы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Презентации и мультимедиа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Компьютерные сети. Интернет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Периферийные устройства.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Основы компьютерной безопасности.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Всего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356600" cy="30241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i="1" dirty="0" smtClean="0">
                <a:solidFill>
                  <a:schemeClr val="accent1"/>
                </a:solidFill>
              </a:rPr>
              <a:t>То есть, как мы видим по таблице, пожилые люди смогут освоить компьютерные технологии всего за </a:t>
            </a:r>
            <a:r>
              <a:rPr lang="ru-RU" sz="4400" b="1" dirty="0" smtClean="0">
                <a:solidFill>
                  <a:srgbClr val="FF0000"/>
                </a:solidFill>
              </a:rPr>
              <a:t>2</a:t>
            </a:r>
            <a:r>
              <a:rPr lang="ru-RU" sz="4400" b="1" dirty="0" smtClean="0"/>
              <a:t> месяца</a:t>
            </a:r>
            <a:endParaRPr lang="ru-RU" sz="4400" b="1" dirty="0"/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/>
                </a:solidFill>
              </a:rPr>
              <a:t>Тема 1. Общие сведения о персональном компьютере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2362200"/>
            <a:ext cx="791051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Персональный компьютер как электронное устройство обработки информации. Архитектура персонального компьютера. Назначение процессора и его характеристики: тип, тактовая частота, разрядность. Оперативная память. Винчестер. Пользовательские характеристики персонального компьютера. </a:t>
            </a: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/>
                </a:solidFill>
              </a:rPr>
              <a:t>Тема 2. Операционная система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mtClean="0"/>
              <a:t>    Основная программа, управляющая работой компьютера. Назначение и типы операционных систем. Операционные системы серии </a:t>
            </a:r>
            <a:r>
              <a:rPr lang="en-US" altLang="ru-RU" smtClean="0"/>
              <a:t>Windows</a:t>
            </a:r>
            <a:r>
              <a:rPr lang="ru-RU" altLang="ru-RU" smtClean="0"/>
              <a:t>. </a:t>
            </a:r>
            <a:r>
              <a:rPr lang="en-US" altLang="ru-RU" smtClean="0"/>
              <a:t>Unix</a:t>
            </a:r>
            <a:r>
              <a:rPr lang="ru-RU" altLang="ru-RU" smtClean="0"/>
              <a:t>-подобные системы. Интерфейс операционной системой. Файлы. Типы файлов. Папки. Поиск файлов и папок. Операции с файлами и папками: копирование, перемещение, переименование, удаление. Поиск файлов. </a:t>
            </a: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/>
                </a:solidFill>
              </a:rPr>
              <a:t>Тема 3. Текстовые редакторы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2362200"/>
            <a:ext cx="8054975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Программы для создания и редактирования текстов. Виды шрифтов, кегль, стиль оформления шрифта. Абзац. Параметры страницы. Списки. Таблицы. Вставка специальных символов. Вставка и выравнивание рисунков. Вставка диаграмм. Виды текстовых редакторов (</a:t>
            </a:r>
            <a:r>
              <a:rPr lang="en-US" altLang="ru-RU" smtClean="0"/>
              <a:t>Word, Writer, </a:t>
            </a:r>
            <a:r>
              <a:rPr lang="ru-RU" altLang="ru-RU" smtClean="0"/>
              <a:t>Блокнот …). 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388" y="476250"/>
            <a:ext cx="8424862" cy="4873625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sz="3600" b="1" i="1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В данной презентации представлено, как участники команды «Байт» помогли людям старшего поколения узнать о возможностях интернета и овладеть навыками его использования в их повседневной жизни.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sz="3600" b="1" i="1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Для этого мы придумали свой курс.</a:t>
            </a: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924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/>
                </a:solidFill>
              </a:rPr>
              <a:t>Тема 4. Электронные таблицы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Назначение и возможности электронных таблиц. Адресация ячеек и диапазонов. Объединение ячеек. Формулы. Составление расчетной таблицы. Виды электронных таблиц (</a:t>
            </a:r>
            <a:r>
              <a:rPr lang="en-US" altLang="ru-RU" smtClean="0"/>
              <a:t>Excel, Calc).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9382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/>
                </a:solidFill>
              </a:rPr>
              <a:t>Тема 5. Презентации и мультимедиа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Виды и назначение презентаций. Программы создания презентаций. </a:t>
            </a:r>
            <a:r>
              <a:rPr lang="en-US" altLang="ru-RU" smtClean="0"/>
              <a:t>PowerPoint</a:t>
            </a:r>
            <a:r>
              <a:rPr lang="ru-RU" altLang="ru-RU" smtClean="0"/>
              <a:t>, </a:t>
            </a:r>
            <a:r>
              <a:rPr lang="en-US" altLang="ru-RU" smtClean="0"/>
              <a:t>Inkscape</a:t>
            </a:r>
            <a:r>
              <a:rPr lang="ru-RU" altLang="ru-RU" smtClean="0"/>
              <a:t>. Мультимедийные возможности компьютера. Проигрывание аудио- и видео-файлов. Вставка мультимедийных файлов в презентацию. </a:t>
            </a: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/>
                </a:solidFill>
              </a:rPr>
              <a:t>Тема 6. Компьютерные сети. Интернет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2362200"/>
            <a:ext cx="8281987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 Компьютерная сеть Интернет. Регистрация компьютера в сети. Понятие о провайдере. Программы-браузеры. Сервисные службы Интернет. </a:t>
            </a:r>
            <a:r>
              <a:rPr lang="en-US" altLang="ru-RU" smtClean="0"/>
              <a:t>WWW</a:t>
            </a:r>
            <a:r>
              <a:rPr lang="ru-RU" altLang="ru-RU" smtClean="0"/>
              <a:t>. Поисковые машины (сервисы). </a:t>
            </a:r>
            <a:r>
              <a:rPr lang="en-US" altLang="ru-RU" smtClean="0"/>
              <a:t>Google</a:t>
            </a:r>
            <a:r>
              <a:rPr lang="ru-RU" altLang="ru-RU" smtClean="0"/>
              <a:t>, </a:t>
            </a:r>
            <a:r>
              <a:rPr lang="en-US" altLang="ru-RU" smtClean="0"/>
              <a:t>yandex</a:t>
            </a:r>
            <a:r>
              <a:rPr lang="ru-RU" altLang="ru-RU" smtClean="0"/>
              <a:t>. Поисковые запросы. Электронная почта. Регистрация электронного почтового ящика. Социальные сети. Программа </a:t>
            </a:r>
            <a:r>
              <a:rPr lang="en-US" altLang="ru-RU" smtClean="0"/>
              <a:t>Skype</a:t>
            </a:r>
            <a:r>
              <a:rPr lang="ru-RU" altLang="ru-RU" smtClean="0"/>
              <a:t>. </a:t>
            </a: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924800" cy="866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1"/>
                </a:solidFill>
              </a:rPr>
              <a:t>Тема 7. Периферийные устройства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2362200"/>
            <a:ext cx="8353425" cy="37242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mtClean="0"/>
              <a:t>    Принтеры: назначение и возможности. Струйные и лазерные принтеры, сравнительные характеристики. Вывод информации на принтер. Сканер. Технологии сканирования текстовой и графической информации. Программы распознавания текста. Внешние устройства хранения информации: </a:t>
            </a:r>
            <a:r>
              <a:rPr lang="en-US" altLang="ru-RU" smtClean="0"/>
              <a:t>CD </a:t>
            </a:r>
            <a:r>
              <a:rPr lang="ru-RU" altLang="ru-RU" smtClean="0"/>
              <a:t>и </a:t>
            </a:r>
            <a:r>
              <a:rPr lang="en-US" altLang="ru-RU" smtClean="0"/>
              <a:t>DVD</a:t>
            </a:r>
            <a:r>
              <a:rPr lang="ru-RU" altLang="ru-RU" smtClean="0"/>
              <a:t>-диски, </a:t>
            </a:r>
            <a:r>
              <a:rPr lang="en-US" altLang="ru-RU" smtClean="0"/>
              <a:t>flash</a:t>
            </a:r>
            <a:r>
              <a:rPr lang="ru-RU" altLang="ru-RU" smtClean="0"/>
              <a:t>-накопители. Копирование дисков. Запись информации на диск.</a:t>
            </a:r>
          </a:p>
        </p:txBody>
      </p:sp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accent1"/>
                </a:solidFill>
              </a:rPr>
              <a:t>Тема 8. Основы компьютерной безопасности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636838"/>
            <a:ext cx="8351837" cy="34496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  Вирусы и их возможности. Антивирусные программы. </a:t>
            </a:r>
            <a:r>
              <a:rPr lang="en-US" altLang="ru-RU" smtClean="0"/>
              <a:t>Dr</a:t>
            </a:r>
            <a:r>
              <a:rPr lang="ru-RU" altLang="ru-RU" smtClean="0"/>
              <a:t>.</a:t>
            </a:r>
            <a:r>
              <a:rPr lang="en-US" altLang="ru-RU" smtClean="0"/>
              <a:t>Web</a:t>
            </a:r>
            <a:r>
              <a:rPr lang="ru-RU" altLang="ru-RU" smtClean="0"/>
              <a:t>, </a:t>
            </a:r>
            <a:r>
              <a:rPr lang="en-US" altLang="ru-RU" smtClean="0"/>
              <a:t>NOD</a:t>
            </a:r>
            <a:r>
              <a:rPr lang="ru-RU" altLang="ru-RU" smtClean="0"/>
              <a:t>32 и др. Установка и использование антивирусных программ. Сервисное обслуживание компьютера. </a:t>
            </a:r>
          </a:p>
        </p:txBody>
      </p:sp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2708275"/>
            <a:ext cx="7467600" cy="32273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accent1"/>
                </a:solidFill>
              </a:rPr>
              <a:t>А так же, у нас в школе организованы занятия, которые проводятся каждую пятницу. На них ребята старших классов, куда входят члены нашей команды, </a:t>
            </a:r>
            <a:r>
              <a:rPr lang="ru-RU" sz="3600" b="1" i="1" smtClean="0">
                <a:solidFill>
                  <a:schemeClr val="accent1"/>
                </a:solidFill>
              </a:rPr>
              <a:t>помогают любым </a:t>
            </a:r>
            <a:r>
              <a:rPr lang="ru-RU" sz="3600" b="1" i="1" dirty="0" smtClean="0">
                <a:solidFill>
                  <a:schemeClr val="accent1"/>
                </a:solidFill>
              </a:rPr>
              <a:t>пожилым людям, кто проявил желание изучать компьютер и интернет.</a:t>
            </a:r>
            <a:endParaRPr lang="ru-RU" sz="36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8538" y="1268413"/>
            <a:ext cx="6172200" cy="20542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8000" dirty="0"/>
              <a:t>Капитан: </a:t>
            </a:r>
            <a:r>
              <a:rPr lang="en-US" sz="8000" dirty="0"/>
              <a:t>ELZA_G</a:t>
            </a:r>
            <a:endParaRPr lang="ru-RU" sz="8000" dirty="0"/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613" y="2060575"/>
            <a:ext cx="6858000" cy="20542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8000" dirty="0" smtClean="0"/>
              <a:t>Спасибо за внимание !</a:t>
            </a:r>
            <a:endParaRPr lang="ru-RU" sz="8000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7467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Наши участники помогают своим дедушкам и бабушкам осваивать компьютерные технологии </a:t>
            </a:r>
            <a:endParaRPr lang="ru-RU" dirty="0"/>
          </a:p>
        </p:txBody>
      </p:sp>
      <p:pic>
        <p:nvPicPr>
          <p:cNvPr id="7" name="Содержимое 6" descr="Vu2KsXw6LR4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916" y="1916832"/>
            <a:ext cx="6798435" cy="45569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r9knfGw0PU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9592" y="404664"/>
            <a:ext cx="6984776" cy="58584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dHs1N2Hx5BY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187"/>
          <a:stretch>
            <a:fillRect/>
          </a:stretch>
        </p:blipFill>
        <p:spPr>
          <a:xfrm>
            <a:off x="1043608" y="692696"/>
            <a:ext cx="6669439" cy="537257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068638"/>
            <a:ext cx="74676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6000" b="1" i="1" dirty="0" smtClean="0">
                <a:solidFill>
                  <a:schemeClr val="accent1"/>
                </a:solidFill>
              </a:rPr>
              <a:t>Поэтому мы решили внедрить данную практику в школу.</a:t>
            </a:r>
            <a:endParaRPr lang="ru-RU" sz="6000" b="1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1"/>
                </a:solidFill>
              </a:rPr>
              <a:t>На одном из таких занятий</a:t>
            </a:r>
            <a:endParaRPr lang="ru-RU" b="1" i="1" dirty="0">
              <a:solidFill>
                <a:schemeClr val="accent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1412776"/>
            <a:ext cx="6498166" cy="4873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1124744"/>
            <a:ext cx="6498166" cy="4873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1340768"/>
            <a:ext cx="6498166" cy="48736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208</TotalTime>
  <Words>747</Words>
  <Application>Microsoft Office PowerPoint</Application>
  <PresentationFormat>Экран (4:3)</PresentationFormat>
  <Paragraphs>80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Century Schoolbook</vt:lpstr>
      <vt:lpstr>Wingdings</vt:lpstr>
      <vt:lpstr>Wingdings 2</vt:lpstr>
      <vt:lpstr>Calibri</vt:lpstr>
      <vt:lpstr>Эркер</vt:lpstr>
      <vt:lpstr>Презентация команды «байт» Капитан: ELZA_G</vt:lpstr>
      <vt:lpstr>Презентация PowerPoint</vt:lpstr>
      <vt:lpstr>Наши участники помогают своим дедушкам и бабушкам осваивать компьютерные технологии </vt:lpstr>
      <vt:lpstr>Презентация PowerPoint</vt:lpstr>
      <vt:lpstr>Презентация PowerPoint</vt:lpstr>
      <vt:lpstr>Поэтому мы решили внедрить данную практику в школу.</vt:lpstr>
      <vt:lpstr>На одном из таких занятий</vt:lpstr>
      <vt:lpstr>Презентация PowerPoint</vt:lpstr>
      <vt:lpstr>Презентация PowerPoint</vt:lpstr>
      <vt:lpstr>Презентация PowerPoint</vt:lpstr>
      <vt:lpstr>Перед собой мы поставили следующие цели и задачи</vt:lpstr>
      <vt:lpstr>В результате прохождения курса Вы будете</vt:lpstr>
      <vt:lpstr>В результате прохождения курса пожилые люди будут уметь:</vt:lpstr>
      <vt:lpstr>В результате прохождения курса Вы будете</vt:lpstr>
      <vt:lpstr>Тематический план курса</vt:lpstr>
      <vt:lpstr>То есть, как мы видим по таблице, пожилые люди смогут освоить компьютерные технологии всего за 2 месяца</vt:lpstr>
      <vt:lpstr>Тема 1. Общие сведения о персональном компьютере </vt:lpstr>
      <vt:lpstr>Тема 2. Операционная система </vt:lpstr>
      <vt:lpstr>Тема 3. Текстовые редакторы </vt:lpstr>
      <vt:lpstr>Тема 4. Электронные таблицы </vt:lpstr>
      <vt:lpstr>Тема 5. Презентации и мультимедиа </vt:lpstr>
      <vt:lpstr>Тема 6. Компьютерные сети. Интернет </vt:lpstr>
      <vt:lpstr>Тема 7. Периферийные устройства </vt:lpstr>
      <vt:lpstr>Тема 8. Основы компьютерной безопасности </vt:lpstr>
      <vt:lpstr>А так же, у нас в школе организованы занятия, которые проводятся каждую пятницу. На них ребята старших классов, куда входят члены нашей команды, помогают любым пожилым людям, кто проявил желание изучать компьютер и интернет.</vt:lpstr>
      <vt:lpstr>Капитан: ELZA_G</vt:lpstr>
      <vt:lpstr>Спасибо за внимание !</vt:lpstr>
    </vt:vector>
  </TitlesOfParts>
  <Company>Центр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компьютерной грамотности</dc:title>
  <dc:creator>Владимир</dc:creator>
  <cp:lastModifiedBy>Андрей</cp:lastModifiedBy>
  <cp:revision>18</cp:revision>
  <dcterms:created xsi:type="dcterms:W3CDTF">2011-09-27T05:41:57Z</dcterms:created>
  <dcterms:modified xsi:type="dcterms:W3CDTF">2015-11-05T10:28:24Z</dcterms:modified>
</cp:coreProperties>
</file>